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://gahag.net/000912-ramen-noodle/" TargetMode="External"/><Relationship Id="rId7" Type="http://schemas.openxmlformats.org/officeDocument/2006/relationships/hyperlink" Target="https://pxhere.com/zh/photo/1031623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s://pxhere.com/zh/photo/1413485" TargetMode="External"/><Relationship Id="rId5" Type="http://schemas.openxmlformats.org/officeDocument/2006/relationships/hyperlink" Target="http://en.wikipedia.org/wiki/File:Korean.food-Hanjungsik-01.jpg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hyperlink" Target="https://pixabay.com/da/restaurant-cuisine-spis-fransk-1819034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oursquare.com/v2/venues/explo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5A74F0-2D17-4FFA-9502-F5850BC50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Which country SHOULD YOU  move to?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B1D585B-36A7-4342-BB50-E5B58EAD0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Capstone Project - The Battle of the Neighborhoods (Week 2)</a:t>
            </a:r>
          </a:p>
          <a:p>
            <a:r>
              <a:rPr lang="en-US" altLang="ja-JP" dirty="0"/>
              <a:t>Applied Data Science Capstone by IBM/Coursera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18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07ADD-AA95-4692-BB44-9983DBB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important?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48505D-DA8E-46AD-840C-57055885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Assume you move to other countries, what is the most important factor for you to be comfortable there?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928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480D06-B057-4D91-A582-2E71C920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answer is food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06B440A-9F0F-49D9-A2FE-60BEE213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6054" y="5107673"/>
            <a:ext cx="1884334" cy="1256223"/>
          </a:xfr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0D82473-DEFF-46AD-8291-E065D9D2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86746" y="5048898"/>
            <a:ext cx="1822742" cy="13670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6EB0D3-F2D7-4CC0-92F6-22B107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22579" y="5107673"/>
            <a:ext cx="2050584" cy="136705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36D19C7-1A42-42AB-AD61-A90DDA54F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26954" y="5107673"/>
            <a:ext cx="1810133" cy="120675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0D1A73D-12FD-4A82-89C5-80AEE1040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8412" y="5048898"/>
            <a:ext cx="2050585" cy="1368874"/>
          </a:xfrm>
          <a:prstGeom prst="rect">
            <a:avLst/>
          </a:prstGeom>
        </p:spPr>
      </p:pic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4241698-9007-4D8D-B9B9-9DC205872130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dirty="0"/>
              <a:t>Does the country have the same kinds of restaurants as your country?</a:t>
            </a:r>
          </a:p>
          <a:p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9304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CBD82-2F47-4C64-B07E-FCC9CDC5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ASK foursquare API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473237-47D4-4348-9D93-D97DDAF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Get Venue Recommendations</a:t>
            </a:r>
          </a:p>
          <a:p>
            <a:pPr lvl="1"/>
            <a:r>
              <a:rPr lang="en-US" altLang="ja-JP" dirty="0"/>
              <a:t>GET </a:t>
            </a:r>
            <a:r>
              <a:rPr lang="en-US" altLang="ja-JP" dirty="0">
                <a:hlinkClick r:id="rId2"/>
              </a:rPr>
              <a:t>https://api.foursquare.com/v2/venues/explore</a:t>
            </a:r>
            <a:endParaRPr lang="en-US" altLang="ja-JP" dirty="0"/>
          </a:p>
          <a:p>
            <a:r>
              <a:rPr lang="en-US" altLang="ja-JP" dirty="0"/>
              <a:t>Parameters	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E52E163-8F2D-494D-95F2-A9DDF1D71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99063"/>
              </p:ext>
            </p:extLst>
          </p:nvPr>
        </p:nvGraphicFramePr>
        <p:xfrm>
          <a:off x="1327868" y="3875966"/>
          <a:ext cx="7750327" cy="2270141"/>
        </p:xfrm>
        <a:graphic>
          <a:graphicData uri="http://schemas.openxmlformats.org/drawingml/2006/table">
            <a:tbl>
              <a:tblPr/>
              <a:tblGrid>
                <a:gridCol w="1057523">
                  <a:extLst>
                    <a:ext uri="{9D8B030D-6E8A-4147-A177-3AD203B41FA5}">
                      <a16:colId xmlns:a16="http://schemas.microsoft.com/office/drawing/2014/main" val="3220928181"/>
                    </a:ext>
                  </a:extLst>
                </a:gridCol>
                <a:gridCol w="6692804">
                  <a:extLst>
                    <a:ext uri="{9D8B030D-6E8A-4147-A177-3AD203B41FA5}">
                      <a16:colId xmlns:a16="http://schemas.microsoft.com/office/drawing/2014/main" val="2327620205"/>
                    </a:ext>
                  </a:extLst>
                </a:gridCol>
              </a:tblGrid>
              <a:tr h="532781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747174"/>
                  </a:ext>
                </a:extLst>
              </a:tr>
              <a:tr h="172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/>
                        <a:t>Section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/>
                        <a:t>One of </a:t>
                      </a:r>
                      <a:r>
                        <a:rPr lang="en-US" altLang="ja-JP" dirty="0">
                          <a:solidFill>
                            <a:srgbClr val="FF0000"/>
                          </a:solidFill>
                        </a:rPr>
                        <a:t>food</a:t>
                      </a:r>
                      <a:r>
                        <a:rPr lang="en-US" altLang="ja-JP" dirty="0"/>
                        <a:t>, drinks, coffee, shops, arts, outdoors, sights, trending, </a:t>
                      </a:r>
                      <a:r>
                        <a:rPr lang="en-US" altLang="ja-JP" dirty="0" err="1"/>
                        <a:t>nextVenues</a:t>
                      </a:r>
                      <a:r>
                        <a:rPr lang="en-US" altLang="ja-JP" dirty="0"/>
                        <a:t> (venues frequently visited after a given venue), or </a:t>
                      </a:r>
                      <a:r>
                        <a:rPr lang="en-US" altLang="ja-JP" dirty="0" err="1"/>
                        <a:t>topPicks</a:t>
                      </a:r>
                      <a:r>
                        <a:rPr lang="en-US" altLang="ja-JP" dirty="0"/>
                        <a:t> (a mix of recommendations generated without a query from the user). Choosing one of these limits results to venues with the specified category or property.</a:t>
                      </a:r>
                    </a:p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980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72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9E54F-0961-494C-91D8-CAB9A858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Also ask K-MEANS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1CD516-21CE-4F93-8A61-B11866DBB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K-Means is a clustering algorithm</a:t>
            </a:r>
          </a:p>
          <a:p>
            <a:r>
              <a:rPr kumimoji="1" lang="en-US" altLang="ja-JP" dirty="0"/>
              <a:t>Let’s cluster countries based of </a:t>
            </a:r>
            <a:r>
              <a:rPr lang="en-US" altLang="ja-JP" dirty="0"/>
              <a:t>the category of restaurants available in each country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16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33AB72-73C0-4646-86DB-6F6EAE35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IF YOU ARE FROM RED, move to red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B00E5B0-9C8A-46BF-BCC8-A653387251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721" y="1982913"/>
            <a:ext cx="10150868" cy="45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7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44</TotalTime>
  <Words>180</Words>
  <Application>Microsoft Office PowerPoint</Application>
  <PresentationFormat>ワイド画面</PresentationFormat>
  <Paragraphs>19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9" baseType="lpstr">
      <vt:lpstr>Arial</vt:lpstr>
      <vt:lpstr>Tw Cen MT</vt:lpstr>
      <vt:lpstr>回路</vt:lpstr>
      <vt:lpstr>Which country SHOULD YOU  move to?</vt:lpstr>
      <vt:lpstr>What is important?</vt:lpstr>
      <vt:lpstr>The answer is food</vt:lpstr>
      <vt:lpstr>ASK foursquare API</vt:lpstr>
      <vt:lpstr>Also ask K-MEANS</vt:lpstr>
      <vt:lpstr>IF YOU ARE FROM RED, move to 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country SHOULD YOU  move to?</dc:title>
  <dc:creator>TOMOMI INOUE</dc:creator>
  <cp:lastModifiedBy>TOMOMI INOUE</cp:lastModifiedBy>
  <cp:revision>6</cp:revision>
  <dcterms:created xsi:type="dcterms:W3CDTF">2019-10-22T08:47:45Z</dcterms:created>
  <dcterms:modified xsi:type="dcterms:W3CDTF">2019-10-22T09:32:12Z</dcterms:modified>
</cp:coreProperties>
</file>